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8" r:id="rId2"/>
  </p:sldIdLst>
  <p:sldSz cx="5761038" cy="68770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9"/>
  </p:normalViewPr>
  <p:slideViewPr>
    <p:cSldViewPr snapToGrid="0" snapToObjects="1">
      <p:cViewPr varScale="1">
        <p:scale>
          <a:sx n="93" d="100"/>
          <a:sy n="93" d="100"/>
        </p:scale>
        <p:origin x="254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2078" y="1125481"/>
            <a:ext cx="4896882" cy="2394232"/>
          </a:xfrm>
        </p:spPr>
        <p:txBody>
          <a:bodyPr anchor="b"/>
          <a:lstStyle>
            <a:lvl1pPr algn="ctr">
              <a:defRPr sz="37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0130" y="3612044"/>
            <a:ext cx="4320779" cy="1660361"/>
          </a:xfrm>
        </p:spPr>
        <p:txBody>
          <a:bodyPr/>
          <a:lstStyle>
            <a:lvl1pPr marL="0" indent="0" algn="ctr">
              <a:buNone/>
              <a:defRPr sz="1512"/>
            </a:lvl1pPr>
            <a:lvl2pPr marL="288036" indent="0" algn="ctr">
              <a:buNone/>
              <a:defRPr sz="1260"/>
            </a:lvl2pPr>
            <a:lvl3pPr marL="576072" indent="0" algn="ctr">
              <a:buNone/>
              <a:defRPr sz="1134"/>
            </a:lvl3pPr>
            <a:lvl4pPr marL="864108" indent="0" algn="ctr">
              <a:buNone/>
              <a:defRPr sz="1008"/>
            </a:lvl4pPr>
            <a:lvl5pPr marL="1152144" indent="0" algn="ctr">
              <a:buNone/>
              <a:defRPr sz="1008"/>
            </a:lvl5pPr>
            <a:lvl6pPr marL="1440180" indent="0" algn="ctr">
              <a:buNone/>
              <a:defRPr sz="1008"/>
            </a:lvl6pPr>
            <a:lvl7pPr marL="1728216" indent="0" algn="ctr">
              <a:buNone/>
              <a:defRPr sz="1008"/>
            </a:lvl7pPr>
            <a:lvl8pPr marL="2016252" indent="0" algn="ctr">
              <a:buNone/>
              <a:defRPr sz="1008"/>
            </a:lvl8pPr>
            <a:lvl9pPr marL="2304288" indent="0" algn="ctr">
              <a:buNone/>
              <a:defRPr sz="100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89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3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22743" y="366139"/>
            <a:ext cx="1242224" cy="58279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6072" y="366139"/>
            <a:ext cx="3654658" cy="58279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28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41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071" y="1714489"/>
            <a:ext cx="4968895" cy="2860661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3071" y="4602213"/>
            <a:ext cx="4968895" cy="1504354"/>
          </a:xfrm>
        </p:spPr>
        <p:txBody>
          <a:bodyPr/>
          <a:lstStyle>
            <a:lvl1pPr marL="0" indent="0">
              <a:buNone/>
              <a:defRPr sz="1512">
                <a:solidFill>
                  <a:schemeClr val="tx1"/>
                </a:solidFill>
              </a:defRPr>
            </a:lvl1pPr>
            <a:lvl2pPr marL="288036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2pPr>
            <a:lvl3pPr marL="576072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3pPr>
            <a:lvl4pPr marL="864108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4pPr>
            <a:lvl5pPr marL="1152144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5pPr>
            <a:lvl6pPr marL="1440180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6pPr>
            <a:lvl7pPr marL="1728216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7pPr>
            <a:lvl8pPr marL="201625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8pPr>
            <a:lvl9pPr marL="2304288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446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6071" y="1830696"/>
            <a:ext cx="2448441" cy="4363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6526" y="1830696"/>
            <a:ext cx="2448441" cy="4363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025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22" y="366141"/>
            <a:ext cx="4968895" cy="13292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822" y="1685833"/>
            <a:ext cx="2437189" cy="826201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8036" indent="0">
              <a:buNone/>
              <a:defRPr sz="1260" b="1"/>
            </a:lvl2pPr>
            <a:lvl3pPr marL="576072" indent="0">
              <a:buNone/>
              <a:defRPr sz="1134" b="1"/>
            </a:lvl3pPr>
            <a:lvl4pPr marL="864108" indent="0">
              <a:buNone/>
              <a:defRPr sz="1008" b="1"/>
            </a:lvl4pPr>
            <a:lvl5pPr marL="1152144" indent="0">
              <a:buNone/>
              <a:defRPr sz="1008" b="1"/>
            </a:lvl5pPr>
            <a:lvl6pPr marL="1440180" indent="0">
              <a:buNone/>
              <a:defRPr sz="1008" b="1"/>
            </a:lvl6pPr>
            <a:lvl7pPr marL="1728216" indent="0">
              <a:buNone/>
              <a:defRPr sz="1008" b="1"/>
            </a:lvl7pPr>
            <a:lvl8pPr marL="2016252" indent="0">
              <a:buNone/>
              <a:defRPr sz="1008" b="1"/>
            </a:lvl8pPr>
            <a:lvl9pPr marL="2304288" indent="0">
              <a:buNone/>
              <a:defRPr sz="100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822" y="2512034"/>
            <a:ext cx="2437189" cy="36948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6526" y="1685833"/>
            <a:ext cx="2449192" cy="826201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8036" indent="0">
              <a:buNone/>
              <a:defRPr sz="1260" b="1"/>
            </a:lvl2pPr>
            <a:lvl3pPr marL="576072" indent="0">
              <a:buNone/>
              <a:defRPr sz="1134" b="1"/>
            </a:lvl3pPr>
            <a:lvl4pPr marL="864108" indent="0">
              <a:buNone/>
              <a:defRPr sz="1008" b="1"/>
            </a:lvl4pPr>
            <a:lvl5pPr marL="1152144" indent="0">
              <a:buNone/>
              <a:defRPr sz="1008" b="1"/>
            </a:lvl5pPr>
            <a:lvl6pPr marL="1440180" indent="0">
              <a:buNone/>
              <a:defRPr sz="1008" b="1"/>
            </a:lvl6pPr>
            <a:lvl7pPr marL="1728216" indent="0">
              <a:buNone/>
              <a:defRPr sz="1008" b="1"/>
            </a:lvl7pPr>
            <a:lvl8pPr marL="2016252" indent="0">
              <a:buNone/>
              <a:defRPr sz="1008" b="1"/>
            </a:lvl8pPr>
            <a:lvl9pPr marL="2304288" indent="0">
              <a:buNone/>
              <a:defRPr sz="100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16526" y="2512034"/>
            <a:ext cx="2449192" cy="36948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807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56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69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22" y="458470"/>
            <a:ext cx="1858085" cy="1604645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9192" y="990169"/>
            <a:ext cx="2916525" cy="4887163"/>
          </a:xfrm>
        </p:spPr>
        <p:txBody>
          <a:bodyPr/>
          <a:lstStyle>
            <a:lvl1pPr>
              <a:defRPr sz="2016"/>
            </a:lvl1pPr>
            <a:lvl2pPr>
              <a:defRPr sz="1764"/>
            </a:lvl2pPr>
            <a:lvl3pPr>
              <a:defRPr sz="1512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822" y="2063115"/>
            <a:ext cx="1858085" cy="3822176"/>
          </a:xfrm>
        </p:spPr>
        <p:txBody>
          <a:bodyPr/>
          <a:lstStyle>
            <a:lvl1pPr marL="0" indent="0">
              <a:buNone/>
              <a:defRPr sz="1008"/>
            </a:lvl1pPr>
            <a:lvl2pPr marL="288036" indent="0">
              <a:buNone/>
              <a:defRPr sz="882"/>
            </a:lvl2pPr>
            <a:lvl3pPr marL="576072" indent="0">
              <a:buNone/>
              <a:defRPr sz="756"/>
            </a:lvl3pPr>
            <a:lvl4pPr marL="864108" indent="0">
              <a:buNone/>
              <a:defRPr sz="630"/>
            </a:lvl4pPr>
            <a:lvl5pPr marL="1152144" indent="0">
              <a:buNone/>
              <a:defRPr sz="630"/>
            </a:lvl5pPr>
            <a:lvl6pPr marL="1440180" indent="0">
              <a:buNone/>
              <a:defRPr sz="630"/>
            </a:lvl6pPr>
            <a:lvl7pPr marL="1728216" indent="0">
              <a:buNone/>
              <a:defRPr sz="630"/>
            </a:lvl7pPr>
            <a:lvl8pPr marL="2016252" indent="0">
              <a:buNone/>
              <a:defRPr sz="630"/>
            </a:lvl8pPr>
            <a:lvl9pPr marL="2304288" indent="0">
              <a:buNone/>
              <a:defRPr sz="63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324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22" y="458470"/>
            <a:ext cx="1858085" cy="1604645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49192" y="990169"/>
            <a:ext cx="2916525" cy="4887163"/>
          </a:xfrm>
        </p:spPr>
        <p:txBody>
          <a:bodyPr anchor="t"/>
          <a:lstStyle>
            <a:lvl1pPr marL="0" indent="0">
              <a:buNone/>
              <a:defRPr sz="2016"/>
            </a:lvl1pPr>
            <a:lvl2pPr marL="288036" indent="0">
              <a:buNone/>
              <a:defRPr sz="1764"/>
            </a:lvl2pPr>
            <a:lvl3pPr marL="576072" indent="0">
              <a:buNone/>
              <a:defRPr sz="1512"/>
            </a:lvl3pPr>
            <a:lvl4pPr marL="864108" indent="0">
              <a:buNone/>
              <a:defRPr sz="1260"/>
            </a:lvl4pPr>
            <a:lvl5pPr marL="1152144" indent="0">
              <a:buNone/>
              <a:defRPr sz="1260"/>
            </a:lvl5pPr>
            <a:lvl6pPr marL="1440180" indent="0">
              <a:buNone/>
              <a:defRPr sz="1260"/>
            </a:lvl6pPr>
            <a:lvl7pPr marL="1728216" indent="0">
              <a:buNone/>
              <a:defRPr sz="1260"/>
            </a:lvl7pPr>
            <a:lvl8pPr marL="2016252" indent="0">
              <a:buNone/>
              <a:defRPr sz="1260"/>
            </a:lvl8pPr>
            <a:lvl9pPr marL="2304288" indent="0">
              <a:buNone/>
              <a:defRPr sz="12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822" y="2063115"/>
            <a:ext cx="1858085" cy="3822176"/>
          </a:xfrm>
        </p:spPr>
        <p:txBody>
          <a:bodyPr/>
          <a:lstStyle>
            <a:lvl1pPr marL="0" indent="0">
              <a:buNone/>
              <a:defRPr sz="1008"/>
            </a:lvl1pPr>
            <a:lvl2pPr marL="288036" indent="0">
              <a:buNone/>
              <a:defRPr sz="882"/>
            </a:lvl2pPr>
            <a:lvl3pPr marL="576072" indent="0">
              <a:buNone/>
              <a:defRPr sz="756"/>
            </a:lvl3pPr>
            <a:lvl4pPr marL="864108" indent="0">
              <a:buNone/>
              <a:defRPr sz="630"/>
            </a:lvl4pPr>
            <a:lvl5pPr marL="1152144" indent="0">
              <a:buNone/>
              <a:defRPr sz="630"/>
            </a:lvl5pPr>
            <a:lvl6pPr marL="1440180" indent="0">
              <a:buNone/>
              <a:defRPr sz="630"/>
            </a:lvl6pPr>
            <a:lvl7pPr marL="1728216" indent="0">
              <a:buNone/>
              <a:defRPr sz="630"/>
            </a:lvl7pPr>
            <a:lvl8pPr marL="2016252" indent="0">
              <a:buNone/>
              <a:defRPr sz="630"/>
            </a:lvl8pPr>
            <a:lvl9pPr marL="2304288" indent="0">
              <a:buNone/>
              <a:defRPr sz="63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785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6072" y="366141"/>
            <a:ext cx="4968895" cy="1329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072" y="1830696"/>
            <a:ext cx="4968895" cy="436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6071" y="6374008"/>
            <a:ext cx="1296234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08344" y="6374008"/>
            <a:ext cx="1944350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68733" y="6374008"/>
            <a:ext cx="1296234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17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576072" rtl="0" eaLnBrk="1" latinLnBrk="0" hangingPunct="1">
        <a:lnSpc>
          <a:spcPct val="90000"/>
        </a:lnSpc>
        <a:spcBef>
          <a:spcPct val="0"/>
        </a:spcBef>
        <a:buNone/>
        <a:defRPr sz="27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4018" indent="-144018" algn="l" defTabSz="576072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32054" indent="-144018" algn="l" defTabSz="576072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indent="-144018" algn="l" defTabSz="576072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1008126" indent="-144018" algn="l" defTabSz="576072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296162" indent="-144018" algn="l" defTabSz="576072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584198" indent="-144018" algn="l" defTabSz="576072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872234" indent="-144018" algn="l" defTabSz="576072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160270" indent="-144018" algn="l" defTabSz="576072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448306" indent="-144018" algn="l" defTabSz="576072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6072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" algn="l" defTabSz="576072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76072" algn="l" defTabSz="576072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3pPr>
      <a:lvl4pPr marL="864108" algn="l" defTabSz="576072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" algn="l" defTabSz="576072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440180" algn="l" defTabSz="576072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728216" algn="l" defTabSz="576072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016252" algn="l" defTabSz="576072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304288" algn="l" defTabSz="576072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CDB3C9-6DAF-384A-94C7-DACF1DF5C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293688" cy="6877050"/>
          </a:xfrm>
          <a:prstGeom prst="rect">
            <a:avLst/>
          </a:prstGeom>
        </p:spPr>
      </p:pic>
      <p:grpSp>
        <p:nvGrpSpPr>
          <p:cNvPr id="124" name="Group 123">
            <a:extLst>
              <a:ext uri="{FF2B5EF4-FFF2-40B4-BE49-F238E27FC236}">
                <a16:creationId xmlns:a16="http://schemas.microsoft.com/office/drawing/2014/main" id="{0E719DDC-6D34-0B47-A30C-093FA4D99B79}"/>
              </a:ext>
            </a:extLst>
          </p:cNvPr>
          <p:cNvGrpSpPr/>
          <p:nvPr/>
        </p:nvGrpSpPr>
        <p:grpSpPr>
          <a:xfrm>
            <a:off x="1056" y="234201"/>
            <a:ext cx="1678993" cy="6444242"/>
            <a:chOff x="2355508" y="705112"/>
            <a:chExt cx="1644895" cy="5389450"/>
          </a:xfrm>
        </p:grpSpPr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CD76D2C1-631C-3442-977F-EBEEB5F1E17A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742334E4-5415-1247-856E-236DFA16CA32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21459B9F-E325-F549-9752-069167D0E945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27A5739D-77C3-8646-A1C6-3BC3E4259C8A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7ECD70D8-36DF-DF44-B586-16455D0BB0CB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E4117C58-3B60-9547-8ED6-D957AB378EC2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D9E0AEE2-A07E-C446-B408-AE38B9F6870E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8983BBE4-FE27-B340-8090-9307F1D5ACE4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3563A996-A072-414C-B300-C053F03BEFEE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03A6F28E-1A6B-9F41-ABEA-8BE73D1BE118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BCA3420C-A2B3-2B4B-A393-7246E055E00C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EC62257E-D232-E342-9104-596A3C97B7F5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F1EC0000-9855-A04B-9802-0A9C1BB84094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2A3D10F-A92C-2A43-9758-2B2FB137880D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E0E76F76-9846-D74B-8923-F95EB1738D7F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59B725A7-C4A0-A34A-8D64-E23737248DCD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142C0698-314A-234F-877E-9F3230CDEA49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6089780D-5748-BD4D-A15F-AB502627D1AD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E3229AC8-20B0-2242-A0F2-1613DDB02DC5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E3613398-7F4C-4F45-899E-40FD5F3E2B5B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35D57B41-B3FB-DC41-B711-DE896CD62B11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0C5427D8-690D-5745-95C3-E3289C089067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7B23AD74-C68D-6D4A-9F80-29B29CC82393}"/>
              </a:ext>
            </a:extLst>
          </p:cNvPr>
          <p:cNvGrpSpPr/>
          <p:nvPr/>
        </p:nvGrpSpPr>
        <p:grpSpPr>
          <a:xfrm>
            <a:off x="1792260" y="193152"/>
            <a:ext cx="1678993" cy="6444242"/>
            <a:chOff x="2355508" y="705112"/>
            <a:chExt cx="1644895" cy="5389450"/>
          </a:xfrm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17CA195A-74B0-CB4B-BAFE-BE9A1BFA4926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1617D823-CFAD-5B4D-81A5-E133DEB899B1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528FE7E4-C65A-6543-BE03-8E5B05DA13F2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7738F734-8347-F94B-A67E-E1B510B79540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61573521-632C-4F45-A6B6-BC44629D4046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279DC154-D867-6948-B891-195C4B53122D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B7AFD0F2-9EDC-2F4D-B787-891E83517562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91EEBCE4-372E-1F48-A7DF-75EE6396A06C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F406CBCE-A6A1-C940-AA41-87287114261F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11630C83-0A6A-C04A-91E7-04A8922B1629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FF44F58-EC0A-3E43-B07C-71D101454138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06E0592E-E450-AC49-AC07-D8FAD4DFD834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ABA36734-5D0F-0640-8799-62118645556C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718711BF-A033-F147-AA3A-F7AEAA30ADD6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4B9A21B5-EAD5-9241-A19E-DB8B6F4B72E2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72893C6E-FDF6-E74D-B1CC-D88ED87C2F2A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0D5CD509-5443-1D4F-9EAD-B3513EE09974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875562EA-AEDA-C843-A6F3-8E1C0F3C0933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D228F80F-E9F0-3D43-92EE-AFFE4B419E79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B431FFF1-AA8E-4045-A27A-4B75DDE07661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E3F7DC5D-D78F-7148-84A2-C9E8E96328B8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4368FC0D-7E64-F545-8AB7-2AAA2358962D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D2DAD7D4-9C16-514C-A6FB-C1FF0E941E45}"/>
              </a:ext>
            </a:extLst>
          </p:cNvPr>
          <p:cNvGrpSpPr/>
          <p:nvPr/>
        </p:nvGrpSpPr>
        <p:grpSpPr>
          <a:xfrm>
            <a:off x="3648334" y="246749"/>
            <a:ext cx="1678993" cy="6444242"/>
            <a:chOff x="2355508" y="705112"/>
            <a:chExt cx="1644895" cy="5389450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95E857A4-7464-BB49-820E-0AC9866494ED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299E8824-D9FE-1341-9413-94136F705188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6B83E8C4-5AA4-DF4C-9DDE-497321229062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A8786612-2E37-CF4F-BC56-9A84EBAEF8FC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1462B4DF-92B1-EC46-9156-08FAF4015650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28BE31BC-2EED-F540-8E36-38041A5BAC3F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00022A1F-ED20-E444-A604-8A493567D745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D697FDD6-E742-1843-BDFB-EE1BEF79C102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08E9E5FF-9793-5448-B45B-278C68B20899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DDC1EF76-B0AA-AD4F-AD3F-80BE02CB3FC2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100D8E28-DF8C-0D4D-AF98-5EAA2D8A553E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744EB6CD-1F11-BD46-A7AA-7DF44EAB9A83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2DBC3694-657C-C247-A552-412E47B4748A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6A80CC50-F8F6-3943-86CC-3D32F73415F4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49739C16-0F21-7444-A5C3-2DAFFED2D287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4B27EEA0-092F-1041-A27D-1F010E466B49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5E800A0D-597D-DE45-B74A-69564487EA77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44E2B9C3-DF3D-7C40-B169-7C385674F5D8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4F8EAA66-A9EB-6549-AB87-F2595FB1602C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ECCEA8B1-DAF5-9A4E-8124-E965D26D72AC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87D5BFBC-4469-E042-AAB6-F6F92F24CCEE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BA1502B3-6586-C041-BDC7-B8CCE87420AA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7350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66</Words>
  <Application>Microsoft Macintosh PowerPoint</Application>
  <PresentationFormat>Custom</PresentationFormat>
  <Paragraphs>66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2019-02-09T03:10:25Z</dcterms:created>
  <dcterms:modified xsi:type="dcterms:W3CDTF">2019-02-13T01:33:15Z</dcterms:modified>
</cp:coreProperties>
</file>

<file path=docProps/thumbnail.jpeg>
</file>